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68"/>
    <p:restoredTop sz="94645"/>
  </p:normalViewPr>
  <p:slideViewPr>
    <p:cSldViewPr snapToGrid="0" snapToObjects="1" showGuides="1">
      <p:cViewPr varScale="1">
        <p:scale>
          <a:sx n="105" d="100"/>
          <a:sy n="105" d="100"/>
        </p:scale>
        <p:origin x="190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20491"/>
            <a:ext cx="7772400" cy="2249022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pt-PT" dirty="0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4257593"/>
            <a:ext cx="7772399" cy="123669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dirty="0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7D6-83D3-6240-A0D3-EB13ABB421BD}" type="datetimeFigureOut">
              <a:rPr lang="pt-PT" smtClean="0"/>
              <a:t>18/02/2021</a:t>
            </a:fld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A132-2514-3744-90DB-E416F5A00D57}" type="slidenum">
              <a:rPr lang="pt-PT" smtClean="0"/>
              <a:t>‹nº›</a:t>
            </a:fld>
            <a:endParaRPr lang="pt-PT"/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45117" y="638974"/>
            <a:ext cx="2853761" cy="760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32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m branc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7D6-83D3-6240-A0D3-EB13ABB421BD}" type="datetimeFigureOut">
              <a:rPr lang="pt-PT" smtClean="0"/>
              <a:t>18/02/2021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A132-2514-3744-90DB-E416F5A00D57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Marcador de Posição da Imagem 7">
            <a:extLst>
              <a:ext uri="{FF2B5EF4-FFF2-40B4-BE49-F238E27FC236}">
                <a16:creationId xmlns:a16="http://schemas.microsoft.com/office/drawing/2014/main" id="{40B9CBAA-7649-8047-90A1-5A9668244A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746750"/>
          </a:xfrm>
        </p:spPr>
        <p:txBody>
          <a:bodyPr/>
          <a:lstStyle/>
          <a:p>
            <a:endParaRPr lang="pt-PT"/>
          </a:p>
        </p:txBody>
      </p:sp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7558" y="5939793"/>
            <a:ext cx="2705768" cy="72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7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7D6-83D3-6240-A0D3-EB13ABB421BD}" type="datetimeFigureOut">
              <a:rPr lang="pt-PT" smtClean="0"/>
              <a:t>18/02/2021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A132-2514-3744-90DB-E416F5A00D57}" type="slidenum">
              <a:rPr lang="pt-PT" smtClean="0"/>
              <a:t>‹nº›</a:t>
            </a:fld>
            <a:endParaRPr lang="pt-PT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7558" y="5939793"/>
            <a:ext cx="2705768" cy="72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038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e Objet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7D6-83D3-6240-A0D3-EB13ABB421BD}" type="datetimeFigureOut">
              <a:rPr lang="pt-PT" smtClean="0"/>
              <a:t>18/02/2021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A132-2514-3744-90DB-E416F5A00D57}" type="slidenum">
              <a:rPr lang="pt-PT" smtClean="0"/>
              <a:t>‹nº›</a:t>
            </a:fld>
            <a:endParaRPr lang="pt-PT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7558" y="5939793"/>
            <a:ext cx="2705768" cy="72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911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693683"/>
            <a:ext cx="7886700" cy="313733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PT" dirty="0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94712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7D6-83D3-6240-A0D3-EB13ABB421BD}" type="datetimeFigureOut">
              <a:rPr lang="pt-PT" smtClean="0"/>
              <a:t>18/02/2021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A132-2514-3744-90DB-E416F5A00D57}" type="slidenum">
              <a:rPr lang="pt-PT" smtClean="0"/>
              <a:t>‹nº›</a:t>
            </a:fld>
            <a:endParaRPr lang="pt-PT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7558" y="5939793"/>
            <a:ext cx="2705768" cy="72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64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Cabeçalho da Secçã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693683"/>
            <a:ext cx="7886700" cy="3137339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t-PT" dirty="0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94712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7D6-83D3-6240-A0D3-EB13ABB421BD}" type="datetimeFigureOut">
              <a:rPr lang="pt-PT" smtClean="0"/>
              <a:t>18/02/2021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A132-2514-3744-90DB-E416F5A00D57}" type="slidenum">
              <a:rPr lang="pt-PT" smtClean="0"/>
              <a:t>‹nº›</a:t>
            </a:fld>
            <a:endParaRPr lang="pt-PT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7558" y="5939793"/>
            <a:ext cx="2705768" cy="72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281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7D6-83D3-6240-A0D3-EB13ABB421BD}" type="datetimeFigureOut">
              <a:rPr lang="pt-PT" smtClean="0"/>
              <a:t>18/02/2021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A132-2514-3744-90DB-E416F5A00D57}" type="slidenum">
              <a:rPr lang="pt-PT" smtClean="0"/>
              <a:t>‹nº›</a:t>
            </a:fld>
            <a:endParaRPr lang="pt-PT"/>
          </a:p>
        </p:txBody>
      </p:sp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7558" y="5939793"/>
            <a:ext cx="2705768" cy="72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44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Só Títu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7D6-83D3-6240-A0D3-EB13ABB421BD}" type="datetimeFigureOut">
              <a:rPr lang="pt-PT" smtClean="0"/>
              <a:t>18/02/2021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A132-2514-3744-90DB-E416F5A00D57}" type="slidenum">
              <a:rPr lang="pt-PT" smtClean="0"/>
              <a:t>‹nº›</a:t>
            </a:fld>
            <a:endParaRPr lang="pt-PT"/>
          </a:p>
        </p:txBody>
      </p:sp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7558" y="5939793"/>
            <a:ext cx="2705768" cy="72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31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7D6-83D3-6240-A0D3-EB13ABB421BD}" type="datetimeFigureOut">
              <a:rPr lang="pt-PT" smtClean="0"/>
              <a:t>18/02/2021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A132-2514-3744-90DB-E416F5A00D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7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m branc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7D6-83D3-6240-A0D3-EB13ABB421BD}" type="datetimeFigureOut">
              <a:rPr lang="pt-PT" smtClean="0"/>
              <a:t>18/02/2021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2A132-2514-3744-90DB-E416F5A00D57}" type="slidenum">
              <a:rPr lang="pt-PT" smtClean="0"/>
              <a:t>‹nº›</a:t>
            </a:fld>
            <a:endParaRPr lang="pt-PT"/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7558" y="5939793"/>
            <a:ext cx="2705768" cy="72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25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7558" y="365126"/>
            <a:ext cx="79477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7558" y="1825625"/>
            <a:ext cx="7947791" cy="3676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/>
              <a:t>Clique para editar os estilos do texto de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0E8882A0-1CD9-1C45-916E-2FA98EB615D4}"/>
              </a:ext>
            </a:extLst>
          </p:cNvPr>
          <p:cNvSpPr/>
          <p:nvPr userDrawn="1"/>
        </p:nvSpPr>
        <p:spPr>
          <a:xfrm>
            <a:off x="1" y="5770179"/>
            <a:ext cx="9144000" cy="108782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8585" y="5914916"/>
            <a:ext cx="1696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44D9D7D6-83D3-6240-A0D3-EB13ABB421BD}" type="datetimeFigureOut">
              <a:rPr lang="pt-PT" smtClean="0"/>
              <a:pPr/>
              <a:t>18/02/2021</a:t>
            </a:fld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770" y="5914916"/>
            <a:ext cx="3202371" cy="718096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9564" y="6396147"/>
            <a:ext cx="9557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312A132-2514-3744-90DB-E416F5A00D57}" type="slidenum">
              <a:rPr lang="pt-PT" smtClean="0"/>
              <a:pPr/>
              <a:t>‹nº›</a:t>
            </a:fld>
            <a:endParaRPr lang="pt-PT"/>
          </a:p>
        </p:txBody>
      </p:sp>
      <p:pic>
        <p:nvPicPr>
          <p:cNvPr id="13" name="Imagem 12" descr="Uma imagem com mesa, sentado, faca&#10;&#10;Descrição gerada automaticamente">
            <a:extLst>
              <a:ext uri="{FF2B5EF4-FFF2-40B4-BE49-F238E27FC236}">
                <a16:creationId xmlns:a16="http://schemas.microsoft.com/office/drawing/2014/main" id="{3613E7B4-F5D3-6B45-987D-531EDF2081EC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662158" y="5995165"/>
            <a:ext cx="2584958" cy="63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48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73" r:id="rId5"/>
    <p:sldLayoutId id="2147483666" r:id="rId6"/>
    <p:sldLayoutId id="2147483674" r:id="rId7"/>
    <p:sldLayoutId id="2147483667" r:id="rId8"/>
    <p:sldLayoutId id="2147483675" r:id="rId9"/>
    <p:sldLayoutId id="2147483676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07F1BC-3CBA-954E-835B-9B83975E7C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8E9F336-FCEA-CD43-AAFF-64785FCF92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3018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8540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0</Words>
  <Application>Microsoft Office PowerPoint</Application>
  <PresentationFormat>Apresentação na tela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Ricardo Moura</dc:creator>
  <cp:lastModifiedBy>hermes carvalho</cp:lastModifiedBy>
  <cp:revision>4</cp:revision>
  <dcterms:created xsi:type="dcterms:W3CDTF">2020-04-17T15:42:57Z</dcterms:created>
  <dcterms:modified xsi:type="dcterms:W3CDTF">2021-02-18T12:31:34Z</dcterms:modified>
</cp:coreProperties>
</file>